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30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77" autoAdjust="0"/>
    <p:restoredTop sz="94660"/>
  </p:normalViewPr>
  <p:slideViewPr>
    <p:cSldViewPr snapToGrid="0">
      <p:cViewPr varScale="1">
        <p:scale>
          <a:sx n="75" d="100"/>
          <a:sy n="75" d="100"/>
        </p:scale>
        <p:origin x="-30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072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3768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323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5282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839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502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42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73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637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27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1757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B24F-EB13-4659-95DA-EFF8AFF0CA1B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4A484-DC35-44BD-9AA6-25985A1504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9965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Md. Golam </a:t>
            </a:r>
            <a:r>
              <a:rPr lang="en-US" dirty="0" err="1" smtClean="0"/>
              <a:t>Rabiul</a:t>
            </a:r>
            <a:r>
              <a:rPr lang="en-US" dirty="0" smtClean="0"/>
              <a:t> </a:t>
            </a:r>
            <a:r>
              <a:rPr lang="en-US" dirty="0" err="1" smtClean="0"/>
              <a:t>Alam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489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 Method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14" y="1825625"/>
            <a:ext cx="95997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627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984" y="1825625"/>
            <a:ext cx="76440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079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571" y="1825625"/>
            <a:ext cx="73188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118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192" y="1825625"/>
            <a:ext cx="95616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7786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554" y="1825625"/>
            <a:ext cx="8694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713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705" y="1825625"/>
            <a:ext cx="86865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987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85" y="1825625"/>
            <a:ext cx="90486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152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530" y="1825625"/>
            <a:ext cx="9484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491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996" y="1825625"/>
            <a:ext cx="59860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197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992" y="1783095"/>
            <a:ext cx="6109399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44" y="1276683"/>
            <a:ext cx="5404772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181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533" y="1825625"/>
            <a:ext cx="86613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741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916" y="1825625"/>
            <a:ext cx="91181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782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071" y="1825625"/>
            <a:ext cx="96998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105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298" y="1825625"/>
            <a:ext cx="9889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2316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252" y="1825625"/>
            <a:ext cx="104034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241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06" y="1825625"/>
            <a:ext cx="10169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967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476" y="1825625"/>
            <a:ext cx="95190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398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2280"/>
            <a:ext cx="10515600" cy="39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7652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192" y="1825625"/>
            <a:ext cx="98456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6490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19" y="1825625"/>
            <a:ext cx="104173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3949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088" y="1825625"/>
            <a:ext cx="84978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142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1905794"/>
            <a:ext cx="8191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0403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406" y="1825625"/>
            <a:ext cx="8637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046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794"/>
            <a:ext cx="10515600" cy="42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8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629" y="1825625"/>
            <a:ext cx="88867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2060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75" y="1958181"/>
            <a:ext cx="103060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178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525" y="2005806"/>
            <a:ext cx="98869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2536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062" y="1843881"/>
            <a:ext cx="104298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9168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342" y="1825625"/>
            <a:ext cx="93593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2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67" y="1825625"/>
            <a:ext cx="8886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3026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437" y="1513666"/>
            <a:ext cx="8956000" cy="46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069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690" y="1531088"/>
            <a:ext cx="9084558" cy="46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338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1" y="1972469"/>
            <a:ext cx="8077200" cy="405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45144"/>
            <a:ext cx="80772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9226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764" y="1464651"/>
            <a:ext cx="8677738" cy="47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269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86" y="1533869"/>
            <a:ext cx="6022239" cy="4262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52" y="5569915"/>
            <a:ext cx="4648200" cy="1162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232" y="1690688"/>
            <a:ext cx="5172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2086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449" y="1506187"/>
            <a:ext cx="5257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0192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994" y="1825625"/>
            <a:ext cx="93040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87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859" y="1825625"/>
            <a:ext cx="88802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5930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962" y="1877219"/>
            <a:ext cx="97440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1352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869" y="1825625"/>
            <a:ext cx="82882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4922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362" y="1910556"/>
            <a:ext cx="102012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1269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557" y="1825625"/>
            <a:ext cx="82008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2262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3561"/>
            <a:ext cx="3831487" cy="2009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49400"/>
            <a:ext cx="4392797" cy="1993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73" y="267650"/>
            <a:ext cx="4129974" cy="1477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420" y="2047113"/>
            <a:ext cx="5568581" cy="1666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673" y="4283592"/>
            <a:ext cx="6382103" cy="12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395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82" y="1690688"/>
            <a:ext cx="499328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67" y="1713178"/>
            <a:ext cx="67564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6522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in 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67329"/>
            <a:ext cx="10515600" cy="2951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690688"/>
            <a:ext cx="9829800" cy="819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867" y="2748179"/>
            <a:ext cx="62865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085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212" y="2001044"/>
            <a:ext cx="95535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9499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912" y="2029619"/>
            <a:ext cx="97821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2602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 (SGD)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60" y="1825625"/>
            <a:ext cx="8964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988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Two or more derivatives of the same function are called Gradients.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An algorithm which uses gradient to descent to the lowest point of a loss function.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566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959" y="1825625"/>
            <a:ext cx="7910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204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 Method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788" y="1825625"/>
            <a:ext cx="6910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875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 Method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7501"/>
            <a:ext cx="10515600" cy="38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106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146</Words>
  <Application>Microsoft Office PowerPoint</Application>
  <PresentationFormat>Custom</PresentationFormat>
  <Paragraphs>58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Gradient Descent</vt:lpstr>
      <vt:lpstr>Derivative</vt:lpstr>
      <vt:lpstr>Derivative</vt:lpstr>
      <vt:lpstr>Derivative</vt:lpstr>
      <vt:lpstr>Derivative</vt:lpstr>
      <vt:lpstr>Gradient Descent</vt:lpstr>
      <vt:lpstr>Gradient Descent</vt:lpstr>
      <vt:lpstr>Least Square Method</vt:lpstr>
      <vt:lpstr>Least Square Method</vt:lpstr>
      <vt:lpstr>Least Square Method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Steps in Gradient Descent</vt:lpstr>
      <vt:lpstr>Gradient Descent</vt:lpstr>
      <vt:lpstr>Gradient Descent</vt:lpstr>
      <vt:lpstr>Stochastic Gradient Descent (SGD)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</dc:title>
  <dc:creator>통신왕</dc:creator>
  <cp:lastModifiedBy>rabiul.alam</cp:lastModifiedBy>
  <cp:revision>28</cp:revision>
  <dcterms:created xsi:type="dcterms:W3CDTF">2019-03-24T22:24:34Z</dcterms:created>
  <dcterms:modified xsi:type="dcterms:W3CDTF">2019-05-26T08:26:51Z</dcterms:modified>
</cp:coreProperties>
</file>